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5D3F2-833F-B6D7-F7F8-A92E6BC19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A2E52-459D-D00D-4B8F-186E6A72B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0BEA0-0D3B-9955-C64E-698AC8DC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E5F4C-2148-478F-4222-701A48C8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7E165-86A1-9C28-0D77-771F326C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0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E820-E652-AB17-7C56-66E72C2A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F5C31-87F3-73AC-96CA-7F1068AE0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27546-ED0A-48AA-B9D1-92E4E357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F8C96-F106-E44A-939D-D4F4BFD5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F9D45-CC07-5AB7-5F82-9E8BED78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00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DB5BA-3A01-9958-37E0-8A124C4F2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BAF8A-1DF8-9004-D28B-05046CA17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3C45A-C675-5A54-4276-41E76F13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E45D-7EDA-D682-2872-ACE92CF6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B735E-207A-273A-CABE-784A9CFC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BFAA-4627-6C0A-20C6-DA6F9CA1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0DD4B-4AEB-636D-5672-CC435578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CDC4-DA62-04E6-13CC-10A76372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3C457-AE44-B657-4924-E91C0880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B74C-C694-687C-4D58-E53B4FFD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9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6438-FE30-01CF-F739-A8C90C1C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C1772-5BCB-EDB9-16E4-81538F77D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ECBC0-1D0E-8A04-91AE-440023AB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D6A64-7C67-0B15-DA7A-FF1B36B7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A667C-EAA8-31D7-9C98-A320D7D7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6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2B74-3747-A86E-BA9F-FA44B51F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3B4DD-6C1E-21CD-2821-25D6ECE95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6D588-6BB0-CC36-18BD-C44A63EB8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A4042-4AD1-A892-FAF5-5FBED76C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F665A-3A0D-A8DF-3228-8E9D808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2016C-0939-228C-31A1-8EF0A6B9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1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3AE6-4A7F-1403-24D3-1AF3EAF0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64615-8990-DA12-ED9A-D740AB61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3587F-838B-BDE1-7F4E-34BA029EB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75D61-F628-0BCA-7E18-138BEAE08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B70CF-7AC7-ABBA-324F-C39FF3A00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E6094-3C52-D821-B941-B858BDE08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E813EB-FBB7-791D-9FEE-3CC6C2A1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FFBE0-5BEE-CA67-45B9-FDB92C4A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3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47DB-FFC2-1367-9FA5-8A20476D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0828A-4F74-6BCC-99CA-AA43F43F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8970C-3E07-C7EB-C406-857BB78D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62777-4137-A7D8-F5FD-16CEB0F5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7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843BC-F59D-F58D-3ECA-F11FC1B0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63856-D3AF-43B6-D9E5-7A436C35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E2423-07AB-80FB-666D-20838802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F4FE-1AD4-C386-EAFB-A4DF3730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AC77F-4578-225F-EC74-4F2793160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BADD1-04DE-5191-AE68-6EFC3053A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2C31A-EDB2-3A92-1514-EC5ED5F7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94F28-1E29-7CBC-E4F9-628D4ACE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54773-FE02-8568-4546-D2E05DE5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EBA9-B84B-6ECF-8259-28996581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CED13-0510-A069-A7DE-953D8E50D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EAA40-DEB8-2358-9257-C2A8C9790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64308-55D4-FC50-320F-8024B9CE2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2BF5D-A635-353F-860B-FC89B527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C6414-7479-80EF-7F92-32FAA964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82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C920C-AD06-BA75-88B4-C0E2DBE8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90743-DFB1-9431-DC6C-735B9AAC8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7DCD1-3E71-739D-1E4B-756EC0293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6CA0F-CBA4-E6BC-717C-D9BC7292A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F480A-31DC-65B9-D4B9-109725C5D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child playing with a purple floor&#10;&#10;Description automatically generated with medium confidence">
            <a:extLst>
              <a:ext uri="{FF2B5EF4-FFF2-40B4-BE49-F238E27FC236}">
                <a16:creationId xmlns:a16="http://schemas.microsoft.com/office/drawing/2014/main" id="{0654E3EA-AAE1-4092-DA8F-9BC954DC8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4B77E-5C83-E414-C79B-444176C5A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6310" y="316680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Modak" panose="01000000000000000000" pitchFamily="2" charset="0"/>
                <a:cs typeface="Modak" panose="01000000000000000000" pitchFamily="2" charset="0"/>
              </a:rPr>
              <a:t>Bubble</a:t>
            </a:r>
            <a:r>
              <a:rPr lang="en-US" sz="9600" dirty="0">
                <a:latin typeface="Modak" panose="01000000000000000000" pitchFamily="2" charset="0"/>
                <a:cs typeface="Modak" panose="01000000000000000000" pitchFamily="2" charset="0"/>
              </a:rPr>
              <a:t> </a:t>
            </a:r>
            <a:r>
              <a:rPr lang="en-US" sz="9600" dirty="0">
                <a:solidFill>
                  <a:schemeClr val="bg1"/>
                </a:solidFill>
                <a:latin typeface="Modak" panose="01000000000000000000" pitchFamily="2" charset="0"/>
                <a:cs typeface="Modak" panose="01000000000000000000" pitchFamily="2" charset="0"/>
              </a:rPr>
              <a:t>Wizard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2DD17-3912-2B3C-A4C2-9F936109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16310" y="3020960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By Caleb Young,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Ishara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Alec, Caiden, and Ryan</a:t>
            </a:r>
          </a:p>
        </p:txBody>
      </p:sp>
      <p:pic>
        <p:nvPicPr>
          <p:cNvPr id="5" name="Picture 4" descr="A cartoon of a wizard&#10;&#10;Description automatically generated">
            <a:extLst>
              <a:ext uri="{FF2B5EF4-FFF2-40B4-BE49-F238E27FC236}">
                <a16:creationId xmlns:a16="http://schemas.microsoft.com/office/drawing/2014/main" id="{CA950505-C89A-EB43-A179-A5B8D0F8D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04" y="616973"/>
            <a:ext cx="5812095" cy="58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6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uddle in a grass field&#10;&#10;Description automatically generated">
            <a:extLst>
              <a:ext uri="{FF2B5EF4-FFF2-40B4-BE49-F238E27FC236}">
                <a16:creationId xmlns:a16="http://schemas.microsoft.com/office/drawing/2014/main" id="{01F1E4F4-02C6-E11D-8A22-09BCC7EA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pic>
        <p:nvPicPr>
          <p:cNvPr id="7" name="Picture 6" descr="A cartoon frog with pink dress and pink bow&#10;&#10;Description automatically generated">
            <a:extLst>
              <a:ext uri="{FF2B5EF4-FFF2-40B4-BE49-F238E27FC236}">
                <a16:creationId xmlns:a16="http://schemas.microsoft.com/office/drawing/2014/main" id="{8C461E28-1EC8-DFDF-CFE9-1F9BA05B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50" y="-5356"/>
            <a:ext cx="2587115" cy="2587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16DEB5-A80C-BEEB-1606-5A0E0C33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odak" panose="01000000000000000000" pitchFamily="2" charset="0"/>
                <a:cs typeface="Modak" panose="01000000000000000000" pitchFamily="2" charset="0"/>
              </a:rPr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491A-D2E3-983B-CA0A-3569BF25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 top-down RPG where players control the titular Bubble Wizard, a powerful spellcaster capable of entering the dreamworld using his magic bubble wand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While the Bubble Wizard tries to help those around him, the job also has its perks- he can keep anything he finds in their heads. This time around he’s trying to find all the elements he needs for a perfect bubble bath. </a:t>
            </a:r>
          </a:p>
        </p:txBody>
      </p:sp>
      <p:pic>
        <p:nvPicPr>
          <p:cNvPr id="9" name="Picture 8" descr="A cartoon of a plant in a pot&#10;&#10;Description automatically generated">
            <a:extLst>
              <a:ext uri="{FF2B5EF4-FFF2-40B4-BE49-F238E27FC236}">
                <a16:creationId xmlns:a16="http://schemas.microsoft.com/office/drawing/2014/main" id="{EC3722DF-48C1-969C-F653-0F2110EDF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44" y="4732235"/>
            <a:ext cx="2889456" cy="2889456"/>
          </a:xfrm>
          <a:prstGeom prst="rect">
            <a:avLst/>
          </a:prstGeom>
        </p:spPr>
      </p:pic>
      <p:pic>
        <p:nvPicPr>
          <p:cNvPr id="11" name="Picture 10" descr="A yellow duck with orange beak&#10;&#10;Description automatically generated">
            <a:extLst>
              <a:ext uri="{FF2B5EF4-FFF2-40B4-BE49-F238E27FC236}">
                <a16:creationId xmlns:a16="http://schemas.microsoft.com/office/drawing/2014/main" id="{018C5384-6F00-6BDD-5578-1DF6C4DC2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90" y="5260072"/>
            <a:ext cx="1074847" cy="1074847"/>
          </a:xfrm>
          <a:prstGeom prst="rect">
            <a:avLst/>
          </a:prstGeom>
        </p:spPr>
      </p:pic>
      <p:pic>
        <p:nvPicPr>
          <p:cNvPr id="13" name="Picture 12" descr="A bucket with blue liquid&#10;&#10;Description automatically generated">
            <a:extLst>
              <a:ext uri="{FF2B5EF4-FFF2-40B4-BE49-F238E27FC236}">
                <a16:creationId xmlns:a16="http://schemas.microsoft.com/office/drawing/2014/main" id="{B8EC32E7-5928-7981-A98F-1144DCBB7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39" y="5153582"/>
            <a:ext cx="1074847" cy="1074847"/>
          </a:xfrm>
          <a:prstGeom prst="rect">
            <a:avLst/>
          </a:prstGeom>
        </p:spPr>
      </p:pic>
      <p:pic>
        <p:nvPicPr>
          <p:cNvPr id="15" name="Picture 14" descr="A pink and white object with white dots&#10;&#10;Description automatically generated">
            <a:extLst>
              <a:ext uri="{FF2B5EF4-FFF2-40B4-BE49-F238E27FC236}">
                <a16:creationId xmlns:a16="http://schemas.microsoft.com/office/drawing/2014/main" id="{D4CE0BB4-5AFA-0BC2-05F7-A954E7CDD9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84" y="5237053"/>
            <a:ext cx="1074847" cy="10748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CC6037-615C-15D5-9D81-F406C7DC9B75}"/>
              </a:ext>
            </a:extLst>
          </p:cNvPr>
          <p:cNvSpPr txBox="1"/>
          <p:nvPr/>
        </p:nvSpPr>
        <p:spPr>
          <a:xfrm>
            <a:off x="4778239" y="5094700"/>
            <a:ext cx="1074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cs typeface="Modak" panose="01000000000000000000" pitchFamily="2" charset="0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51F5E-7F2D-A95E-E572-A4AD2086D130}"/>
              </a:ext>
            </a:extLst>
          </p:cNvPr>
          <p:cNvSpPr txBox="1"/>
          <p:nvPr/>
        </p:nvSpPr>
        <p:spPr>
          <a:xfrm>
            <a:off x="2586570" y="5068967"/>
            <a:ext cx="1074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cs typeface="Modak" panose="01000000000000000000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8454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kitchen&#10;&#10;Description automatically generated">
            <a:extLst>
              <a:ext uri="{FF2B5EF4-FFF2-40B4-BE49-F238E27FC236}">
                <a16:creationId xmlns:a16="http://schemas.microsoft.com/office/drawing/2014/main" id="{8F9B12B0-4CA9-E8DA-0489-F45C4F94B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5999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F5EA0B-2276-39AA-299A-C290556F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white cloud in a black background&#10;&#10;Description automatically generated">
            <a:extLst>
              <a:ext uri="{FF2B5EF4-FFF2-40B4-BE49-F238E27FC236}">
                <a16:creationId xmlns:a16="http://schemas.microsoft.com/office/drawing/2014/main" id="{20784D49-1471-E7B7-FB35-78AB5F284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3201" y="-2070799"/>
            <a:ext cx="24986577" cy="13411200"/>
          </a:xfrm>
        </p:spPr>
      </p:pic>
      <p:pic>
        <p:nvPicPr>
          <p:cNvPr id="7" name="Screen Recording 2025-01-25 140320">
            <a:hlinkClick r:id="" action="ppaction://media"/>
            <a:extLst>
              <a:ext uri="{FF2B5EF4-FFF2-40B4-BE49-F238E27FC236}">
                <a16:creationId xmlns:a16="http://schemas.microsoft.com/office/drawing/2014/main" id="{210E992C-A5FC-70C2-9A6E-A764FDFD01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4067" t="11669" r="24579" b="15721"/>
          <a:stretch/>
        </p:blipFill>
        <p:spPr>
          <a:xfrm>
            <a:off x="2713054" y="80387"/>
            <a:ext cx="6531429" cy="519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1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86</Words>
  <Application>Microsoft Office PowerPoint</Application>
  <PresentationFormat>Widescreen</PresentationFormat>
  <Paragraphs>7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Aptos Display</vt:lpstr>
      <vt:lpstr>Arial</vt:lpstr>
      <vt:lpstr>Arial Rounded MT Bold</vt:lpstr>
      <vt:lpstr>Modak</vt:lpstr>
      <vt:lpstr>Office Theme</vt:lpstr>
      <vt:lpstr>Bubble Wizard</vt:lpstr>
      <vt:lpstr>Gameplay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Young</dc:creator>
  <cp:lastModifiedBy>Caleb Young</cp:lastModifiedBy>
  <cp:revision>1</cp:revision>
  <dcterms:created xsi:type="dcterms:W3CDTF">2025-01-25T21:06:24Z</dcterms:created>
  <dcterms:modified xsi:type="dcterms:W3CDTF">2025-01-25T21:27:08Z</dcterms:modified>
</cp:coreProperties>
</file>